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9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C5F93-EF0B-4A12-9154-747C3C2AF82A}" type="datetimeFigureOut">
              <a:rPr lang="en-AU" smtClean="0"/>
              <a:t>22/2/19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4A239-1A28-4248-8091-2862A862414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6899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F0F61-DD15-453C-9270-31A0D28DD3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C82AD-CF8C-4838-8EC4-AF7D20714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29576-9A48-41C2-BD8F-E0B07C08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443A5-8496-4AAB-B564-041B4763B7EF}" type="datetimeFigureOut">
              <a:rPr lang="en-AU" smtClean="0"/>
              <a:t>22/2/19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67F45-6FD3-457A-B62C-7076A3D80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0600B-E51F-4F58-AFD7-9B58A907B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F78CE-870E-4FCE-9899-4305965E10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896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2C640-5CC0-4B27-9E9A-2FD1B4A3D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529E22-F623-4AB4-8BB8-8790B45C2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6BFB0-903E-47B9-A73C-EFE7CB13A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443A5-8496-4AAB-B564-041B4763B7EF}" type="datetimeFigureOut">
              <a:rPr lang="en-AU" smtClean="0"/>
              <a:t>22/2/19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C6E35-3AF1-4391-9A7D-E70684395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7A016-E8E8-4F7A-9E79-57EF2D367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F78CE-870E-4FCE-9899-4305965E10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0687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4D4893-765D-489C-AFBB-350D7ACE9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6E1E-5BEC-4B8E-AF0B-D0D88E74DD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FA072-18F4-4E28-9E22-E7C7BB12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443A5-8496-4AAB-B564-041B4763B7EF}" type="datetimeFigureOut">
              <a:rPr lang="en-AU" smtClean="0"/>
              <a:t>22/2/19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ABD85-ACBD-4179-BAF4-86D33C393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22B5D-D380-4560-8229-5B91DB3FF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F78CE-870E-4FCE-9899-4305965E10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259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33D43-C8D7-4C7B-97C4-CAEFD67B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3E61D-D384-427F-AA37-352C218B1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C8303-6AA5-4D4F-AE8E-C71C016EE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443A5-8496-4AAB-B564-041B4763B7EF}" type="datetimeFigureOut">
              <a:rPr lang="en-AU" smtClean="0"/>
              <a:t>22/2/19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29A70-DD7C-4174-893A-332D0DB4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F924E-9622-4F4F-8A79-811B8F09E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F78CE-870E-4FCE-9899-4305965E10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4145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D2B92-DEF5-449F-894D-0196ECF0F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167EC-BF83-4D03-BA37-7BF84CAA5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9218B-D614-491C-8B9D-107887A00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443A5-8496-4AAB-B564-041B4763B7EF}" type="datetimeFigureOut">
              <a:rPr lang="en-AU" smtClean="0"/>
              <a:t>22/2/19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B00B36-2135-4E67-9B98-E117DF5A6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B2072-A8E1-4EDC-830D-38F44CE44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F78CE-870E-4FCE-9899-4305965E10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62036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720B6-1843-4140-9469-E6120974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27B82-C567-449D-8352-855314D7E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D3907-BCAC-427B-95B3-8D642A21D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C1049-F636-4BCB-8001-D92248847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443A5-8496-4AAB-B564-041B4763B7EF}" type="datetimeFigureOut">
              <a:rPr lang="en-AU" smtClean="0"/>
              <a:t>22/2/19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3F441-6660-4FAE-A36F-73F49DA7D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AA84F-7198-4017-9A0B-3E45E3D85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F78CE-870E-4FCE-9899-4305965E10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5326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7A46C-8A56-4B4F-8D04-5999F8EFA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5FB69-130B-4B84-913E-674BD500F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305CE-63EE-4E82-A28D-74DA318E7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A6A266-FFAD-4FF2-801E-9AC3A24787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F879D5-BE90-48AF-8F6D-8E4ADD98B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B7B923-18ED-4F09-A6BF-E68F4DD19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443A5-8496-4AAB-B564-041B4763B7EF}" type="datetimeFigureOut">
              <a:rPr lang="en-AU" smtClean="0"/>
              <a:t>22/2/19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874A67-A741-4D29-8979-CE1845E8A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5DD4A6-CE9F-4629-A443-BD9ED7D7A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F78CE-870E-4FCE-9899-4305965E10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9876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01BA4-7684-4003-8201-D90E5E0BF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5FC090-BF6E-44C9-993E-8FD66D68D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443A5-8496-4AAB-B564-041B4763B7EF}" type="datetimeFigureOut">
              <a:rPr lang="en-AU" smtClean="0"/>
              <a:t>22/2/19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0BE0FC-0937-40D7-96A3-DBAFEBFF3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B5B44-C21A-4993-BC26-B4255DB59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F78CE-870E-4FCE-9899-4305965E10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0702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8640ED-E951-4EAE-B5FE-42182EDFD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443A5-8496-4AAB-B564-041B4763B7EF}" type="datetimeFigureOut">
              <a:rPr lang="en-AU" smtClean="0"/>
              <a:t>22/2/19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6CD0E0-F7FB-4D60-8FD3-9C2A9D8D3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8973E-FC75-4951-83DD-01827F4E7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F78CE-870E-4FCE-9899-4305965E10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7940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0F240-1EEE-4233-A8EA-71AB076DF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E0A03-56E8-4DBF-947E-47CF68F2C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B8F9C-F531-42FC-8809-7144722A8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0480F-0E02-4042-8A4E-A73A96477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443A5-8496-4AAB-B564-041B4763B7EF}" type="datetimeFigureOut">
              <a:rPr lang="en-AU" smtClean="0"/>
              <a:t>22/2/19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8EA6C-D484-4612-8B08-C60119EFA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5BB6E-AFD9-490C-8B35-B84CBE6C8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F78CE-870E-4FCE-9899-4305965E10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7490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B0A9-DFC0-43BE-84E6-17B8AA832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E80F9A-14A3-4142-B329-BDFBAD01BC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D12574-F189-4E0D-B5C2-8F6E69607B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AAB47-526F-4F40-B323-C24D51CE2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443A5-8496-4AAB-B564-041B4763B7EF}" type="datetimeFigureOut">
              <a:rPr lang="en-AU" smtClean="0"/>
              <a:t>22/2/19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B6646-0B0A-4B71-8DEC-1A78B62D5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B308D-24E3-4CBE-BAC6-56E4C9D6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F78CE-870E-4FCE-9899-4305965E10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494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CE4F14-D9E2-4424-922D-1A06DCF65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08951-BB64-4773-83F5-A36755EF8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F04A2-B9CF-4DE6-9EF7-23FA4879B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443A5-8496-4AAB-B564-041B4763B7EF}" type="datetimeFigureOut">
              <a:rPr lang="en-AU" smtClean="0"/>
              <a:t>22/2/19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30D43-5191-40F1-8DF3-08E8AA275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FFBF6-F0A1-461E-AEC8-ABD5FE945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F78CE-870E-4FCE-9899-4305965E10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744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seball, top, indoor, metal&#10;&#10;Description automatically generated">
            <a:extLst>
              <a:ext uri="{FF2B5EF4-FFF2-40B4-BE49-F238E27FC236}">
                <a16:creationId xmlns:a16="http://schemas.microsoft.com/office/drawing/2014/main" id="{DFB65CAE-A243-064D-9D54-7EE25279DA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8" b="191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97B66-9D15-4B80-BBAB-28D566C7080C}"/>
              </a:ext>
            </a:extLst>
          </p:cNvPr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dirty="0">
                <a:latin typeface="+mj-lt"/>
                <a:ea typeface="+mj-ea"/>
                <a:cs typeface="+mj-cs"/>
              </a:rPr>
              <a:t>AtomX</a:t>
            </a:r>
            <a:br>
              <a:rPr lang="en-US" sz="3400" dirty="0">
                <a:latin typeface="+mj-lt"/>
                <a:ea typeface="+mj-ea"/>
                <a:cs typeface="+mj-cs"/>
              </a:rPr>
            </a:br>
            <a:r>
              <a:rPr lang="en-US" sz="3400" dirty="0">
                <a:latin typeface="+mj-lt"/>
                <a:ea typeface="+mj-ea"/>
                <a:cs typeface="+mj-cs"/>
              </a:rPr>
              <a:t>Team SING</a:t>
            </a:r>
            <a:br>
              <a:rPr lang="en-US" sz="3400" dirty="0">
                <a:latin typeface="+mj-lt"/>
                <a:ea typeface="+mj-ea"/>
                <a:cs typeface="+mj-cs"/>
              </a:rPr>
            </a:br>
            <a:r>
              <a:rPr lang="en-US" sz="3400" dirty="0">
                <a:latin typeface="+mj-lt"/>
                <a:ea typeface="+mj-ea"/>
                <a:cs typeface="+mj-cs"/>
              </a:rPr>
              <a:t>Melbourne</a:t>
            </a:r>
          </a:p>
        </p:txBody>
      </p: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0533D9-D8DA-484B-AEB0-57797B8AE802}"/>
              </a:ext>
            </a:extLst>
          </p:cNvPr>
          <p:cNvSpPr txBox="1"/>
          <p:nvPr/>
        </p:nvSpPr>
        <p:spPr>
          <a:xfrm>
            <a:off x="4484376" y="270979"/>
            <a:ext cx="7402814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200" b="1" i="1" dirty="0">
                <a:solidFill>
                  <a:schemeClr val="bg1"/>
                </a:solidFill>
              </a:rPr>
              <a:t>Accelerating the path to new medicines using AI-driven intelligence. </a:t>
            </a:r>
            <a:endParaRPr lang="en-US" sz="22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612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65F104-8525-6B43-A053-5905202629AB}"/>
              </a:ext>
            </a:extLst>
          </p:cNvPr>
          <p:cNvSpPr txBox="1"/>
          <p:nvPr/>
        </p:nvSpPr>
        <p:spPr>
          <a:xfrm>
            <a:off x="425012" y="1258653"/>
            <a:ext cx="7496998" cy="38164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Drug development is highly complex, costly, and lengthy with a high degree of uncertainty that a drug will actually succeed. </a:t>
            </a:r>
          </a:p>
          <a:p>
            <a:endParaRPr lang="en-US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r>
              <a:rPr lang="en-US" sz="2600" dirty="0">
                <a:solidFill>
                  <a:schemeClr val="bg1"/>
                </a:solidFill>
                <a:latin typeface="Helvetica Light" panose="020B0403020202020204" pitchFamily="34" charset="0"/>
              </a:rPr>
              <a:t>AtomX </a:t>
            </a:r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is a AI-driven web platform that can reduce a million compound library to the best possible targets. </a:t>
            </a:r>
          </a:p>
          <a:p>
            <a:endParaRPr lang="en-US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Key benefits:</a:t>
            </a:r>
          </a:p>
          <a:p>
            <a:endParaRPr lang="en-US" dirty="0">
              <a:solidFill>
                <a:schemeClr val="bg1"/>
              </a:solidFill>
              <a:latin typeface="Helvetica Light" panose="020B04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Improved lead accuracy for drug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Helvetica Light" panose="020B0403020202020204" pitchFamily="34" charset="0"/>
              </a:rPr>
              <a:t>Accelerated R&amp;D pipeline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Helvetica Light" panose="020B0403020202020204" pitchFamily="34" charset="0"/>
              </a:rPr>
              <a:t>Enhanced insight into the best molecular descriptors for your data set</a:t>
            </a:r>
            <a:endParaRPr lang="en-US" dirty="0"/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31E8D6-5DE2-A349-8B57-54E83CDF7AF1}"/>
              </a:ext>
            </a:extLst>
          </p:cNvPr>
          <p:cNvSpPr txBox="1"/>
          <p:nvPr/>
        </p:nvSpPr>
        <p:spPr>
          <a:xfrm>
            <a:off x="692664" y="252130"/>
            <a:ext cx="1051178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200" b="1" i="1" dirty="0">
                <a:solidFill>
                  <a:schemeClr val="bg1"/>
                </a:solidFill>
              </a:rPr>
              <a:t>Accelerating the path to new medicines using AI-driven intelligence. </a:t>
            </a:r>
            <a:endParaRPr lang="en-US" sz="2200" b="1" i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649C0-A5EC-874E-A77C-2F0B2689C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408" y="1361192"/>
            <a:ext cx="2443910" cy="8459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AB8BAC-1360-E347-8599-0CD657E7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950" y="2078820"/>
            <a:ext cx="934720" cy="934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67A31B-5F8E-5A4B-A64C-85700732B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576" y="2989156"/>
            <a:ext cx="2233488" cy="646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F954E0-32E5-9B48-ABF8-02E17BBBC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6821" y="2207161"/>
            <a:ext cx="624515" cy="646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DA2A36-51C2-CF4A-A5AA-B9724E4306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427" t="14581" r="36764" b="39072"/>
          <a:stretch/>
        </p:blipFill>
        <p:spPr>
          <a:xfrm>
            <a:off x="10575954" y="2078820"/>
            <a:ext cx="1084135" cy="865243"/>
          </a:xfrm>
          <a:prstGeom prst="rect">
            <a:avLst/>
          </a:prstGeom>
        </p:spPr>
      </p:pic>
      <p:pic>
        <p:nvPicPr>
          <p:cNvPr id="9" name="Picture 8" descr="A picture containing baseball, top, indoor, metal&#10;&#10;Description automatically generated">
            <a:extLst>
              <a:ext uri="{FF2B5EF4-FFF2-40B4-BE49-F238E27FC236}">
                <a16:creationId xmlns:a16="http://schemas.microsoft.com/office/drawing/2014/main" id="{E7224DDB-61E6-DB4C-9267-673F325ED1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8" b="19193"/>
          <a:stretch/>
        </p:blipFill>
        <p:spPr>
          <a:xfrm>
            <a:off x="8782627" y="4417201"/>
            <a:ext cx="2995386" cy="16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64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88</Words>
  <Application>Microsoft Macintosh PowerPoint</Application>
  <PresentationFormat>Widescreen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Willems, Nathalie</dc:creator>
  <cp:lastModifiedBy>Willems, Nathalie</cp:lastModifiedBy>
  <cp:revision>9</cp:revision>
  <dcterms:created xsi:type="dcterms:W3CDTF">2019-02-22T00:34:34Z</dcterms:created>
  <dcterms:modified xsi:type="dcterms:W3CDTF">2019-02-22T01:24:15Z</dcterms:modified>
</cp:coreProperties>
</file>